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3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4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96" r:id="rId2"/>
    <p:sldMasterId id="2147483731" r:id="rId3"/>
    <p:sldMasterId id="2147483766" r:id="rId4"/>
    <p:sldMasterId id="2147483801" r:id="rId5"/>
  </p:sldMasterIdLst>
  <p:notesMasterIdLst>
    <p:notesMasterId r:id="rId11"/>
  </p:notesMasterIdLst>
  <p:sldIdLst>
    <p:sldId id="258" r:id="rId6"/>
    <p:sldId id="259" r:id="rId7"/>
    <p:sldId id="260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D4847-08AC-4354-994B-2CBF68F21128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CDEA5-693F-487E-AC8D-5F7C5B4B1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88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9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870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488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923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7f9262ee2f_0_26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7f9262ee2f_0_26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125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20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772678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kumimoji="0" sz="1333" b="0" i="0" u="none" strike="noStrike" kern="0" cap="none" spc="0" normalizeH="0" baseline="0" noProof="0">
              <a:ln>
                <a:noFill/>
              </a:ln>
              <a:solidFill>
                <a:srgbClr val="FFAB4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333" b="0" i="0" u="none" strike="noStrike" kern="0" cap="none" spc="0" normalizeH="0" baseline="0" noProof="0">
              <a:ln>
                <a:noFill/>
              </a:ln>
              <a:solidFill>
                <a:srgbClr val="FFAB4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8041719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034619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565105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910140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80331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831160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013735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124492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552306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0303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83275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162760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59027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202859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88416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65466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583478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679770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326891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681736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2932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544223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660839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129514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785858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330388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35225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954172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2316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611661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030086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8938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94920002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905024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007925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95116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519678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kumimoji="0" sz="1333" b="0" i="0" u="none" strike="noStrike" kern="0" cap="none" spc="0" normalizeH="0" baseline="0" noProof="0">
              <a:ln>
                <a:noFill/>
              </a:ln>
              <a:solidFill>
                <a:srgbClr val="FFAB4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333" b="0" i="0" u="none" strike="noStrike" kern="0" cap="none" spc="0" normalizeH="0" baseline="0" noProof="0">
              <a:ln>
                <a:noFill/>
              </a:ln>
              <a:solidFill>
                <a:srgbClr val="FFAB4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53383268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722100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525218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226043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086502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1314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223267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634887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866589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63567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540043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899228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630053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56557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494812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740481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505876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623568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958470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827078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374649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311870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25461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279233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194729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274685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73678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9816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361294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713653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384014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166161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432566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407638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03191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367718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592925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kumimoji="0" sz="1333" b="0" i="0" u="none" strike="noStrike" kern="0" cap="none" spc="0" normalizeH="0" baseline="0" noProof="0">
              <a:ln>
                <a:noFill/>
              </a:ln>
              <a:solidFill>
                <a:srgbClr val="FFAB4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333" b="0" i="0" u="none" strike="noStrike" kern="0" cap="none" spc="0" normalizeH="0" baseline="0" noProof="0">
              <a:ln>
                <a:noFill/>
              </a:ln>
              <a:solidFill>
                <a:srgbClr val="FFAB4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753995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6374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115861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4173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0806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162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6899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06160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86976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47602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1363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89588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43034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61712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50614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96666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5706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272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89402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34922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kumimoji="0" sz="1333" b="0" i="0" u="none" strike="noStrike" kern="0" cap="none" spc="0" normalizeH="0" baseline="0" noProof="0">
              <a:ln>
                <a:noFill/>
              </a:ln>
              <a:solidFill>
                <a:srgbClr val="FFAB4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333" b="0" i="0" u="none" strike="noStrike" kern="0" cap="none" spc="0" normalizeH="0" baseline="0" noProof="0">
              <a:ln>
                <a:noFill/>
              </a:ln>
              <a:solidFill>
                <a:srgbClr val="FFAB4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657049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94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08654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15848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14092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43459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80260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230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19862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9488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57575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23018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72303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63097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8911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66016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2889098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35993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805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52891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7997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43421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28269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04899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6276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07187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52985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75025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07880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2077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332050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28520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15822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61750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76738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25771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9941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kumimoji="0" sz="1333" b="0" i="0" u="none" strike="noStrike" kern="0" cap="none" spc="0" normalizeH="0" baseline="0" noProof="0">
              <a:ln>
                <a:noFill/>
              </a:ln>
              <a:solidFill>
                <a:srgbClr val="FFAB4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333" b="0" i="0" u="none" strike="noStrike" kern="0" cap="none" spc="0" normalizeH="0" baseline="0" noProof="0">
              <a:ln>
                <a:noFill/>
              </a:ln>
              <a:solidFill>
                <a:srgbClr val="FFAB4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499149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16041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19739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8708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77122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96585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27134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77752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559270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4689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408697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47914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24241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46435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8559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558716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50029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716490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657914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988524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82373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63890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96855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792746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319823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7106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392420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18796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951912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7847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074474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7529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859163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5463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99114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473531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3724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99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7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27.xml"/><Relationship Id="rId3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22.xml"/><Relationship Id="rId29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24" Type="http://schemas.openxmlformats.org/officeDocument/2006/relationships/slideLayout" Target="../slideLayouts/slideLayout126.xml"/><Relationship Id="rId32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24.xml"/><Relationship Id="rId27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3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110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9.xml"/><Relationship Id="rId18" Type="http://schemas.openxmlformats.org/officeDocument/2006/relationships/slideLayout" Target="../slideLayouts/slideLayout154.xml"/><Relationship Id="rId26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39.xml"/><Relationship Id="rId21" Type="http://schemas.openxmlformats.org/officeDocument/2006/relationships/slideLayout" Target="../slideLayouts/slideLayout157.xml"/><Relationship Id="rId34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17" Type="http://schemas.openxmlformats.org/officeDocument/2006/relationships/slideLayout" Target="../slideLayouts/slideLayout153.xml"/><Relationship Id="rId25" Type="http://schemas.openxmlformats.org/officeDocument/2006/relationships/slideLayout" Target="../slideLayouts/slideLayout161.xml"/><Relationship Id="rId33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52.xml"/><Relationship Id="rId20" Type="http://schemas.openxmlformats.org/officeDocument/2006/relationships/slideLayout" Target="../slideLayouts/slideLayout156.xml"/><Relationship Id="rId29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24" Type="http://schemas.openxmlformats.org/officeDocument/2006/relationships/slideLayout" Target="../slideLayouts/slideLayout160.xml"/><Relationship Id="rId32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51.xml"/><Relationship Id="rId23" Type="http://schemas.openxmlformats.org/officeDocument/2006/relationships/slideLayout" Target="../slideLayouts/slideLayout159.xml"/><Relationship Id="rId28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46.xml"/><Relationship Id="rId19" Type="http://schemas.openxmlformats.org/officeDocument/2006/relationships/slideLayout" Target="../slideLayouts/slideLayout155.xml"/><Relationship Id="rId31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50.xml"/><Relationship Id="rId22" Type="http://schemas.openxmlformats.org/officeDocument/2006/relationships/slideLayout" Target="../slideLayouts/slideLayout158.xml"/><Relationship Id="rId27" Type="http://schemas.openxmlformats.org/officeDocument/2006/relationships/slideLayout" Target="../slideLayouts/slideLayout163.xml"/><Relationship Id="rId30" Type="http://schemas.openxmlformats.org/officeDocument/2006/relationships/slideLayout" Target="../slideLayouts/slideLayout166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1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51757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01343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32529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  <p:sldLayoutId id="2147483753" r:id="rId22"/>
    <p:sldLayoutId id="2147483754" r:id="rId23"/>
    <p:sldLayoutId id="2147483755" r:id="rId24"/>
    <p:sldLayoutId id="2147483756" r:id="rId25"/>
    <p:sldLayoutId id="2147483757" r:id="rId26"/>
    <p:sldLayoutId id="2147483758" r:id="rId27"/>
    <p:sldLayoutId id="2147483759" r:id="rId28"/>
    <p:sldLayoutId id="2147483760" r:id="rId29"/>
    <p:sldLayoutId id="2147483761" r:id="rId30"/>
    <p:sldLayoutId id="2147483762" r:id="rId31"/>
    <p:sldLayoutId id="2147483763" r:id="rId32"/>
    <p:sldLayoutId id="2147483764" r:id="rId33"/>
    <p:sldLayoutId id="2147483765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74310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81337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  <p:sldLayoutId id="2147483822" r:id="rId21"/>
    <p:sldLayoutId id="2147483823" r:id="rId22"/>
    <p:sldLayoutId id="2147483824" r:id="rId23"/>
    <p:sldLayoutId id="2147483825" r:id="rId24"/>
    <p:sldLayoutId id="2147483826" r:id="rId25"/>
    <p:sldLayoutId id="2147483827" r:id="rId26"/>
    <p:sldLayoutId id="2147483828" r:id="rId27"/>
    <p:sldLayoutId id="2147483829" r:id="rId28"/>
    <p:sldLayoutId id="2147483830" r:id="rId29"/>
    <p:sldLayoutId id="2147483831" r:id="rId30"/>
    <p:sldLayoutId id="2147483832" r:id="rId31"/>
    <p:sldLayoutId id="2147483833" r:id="rId32"/>
    <p:sldLayoutId id="2147483834" r:id="rId33"/>
    <p:sldLayoutId id="2147483835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LOCOMEDIA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725600" y="4361035"/>
            <a:ext cx="6740800" cy="61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Anthony Alvin 535200061</a:t>
            </a:r>
          </a:p>
          <a:p>
            <a:pPr marL="0" indent="0"/>
            <a:r>
              <a:rPr lang="en-US" dirty="0"/>
              <a:t>Mathew </a:t>
            </a:r>
            <a:r>
              <a:rPr lang="en-US" dirty="0" err="1"/>
              <a:t>judianto</a:t>
            </a:r>
            <a:r>
              <a:rPr lang="en-US" dirty="0"/>
              <a:t> 535200047</a:t>
            </a:r>
          </a:p>
          <a:p>
            <a:pPr marL="0" indent="0"/>
            <a:r>
              <a:rPr lang="en-US" dirty="0" err="1"/>
              <a:t>Zendi</a:t>
            </a:r>
            <a:r>
              <a:rPr lang="en-US" dirty="0"/>
              <a:t> </a:t>
            </a:r>
            <a:r>
              <a:rPr lang="en-US" dirty="0" err="1"/>
              <a:t>ibrahim</a:t>
            </a:r>
            <a:r>
              <a:rPr lang="en-US" dirty="0"/>
              <a:t> 535200084</a:t>
            </a:r>
          </a:p>
          <a:p>
            <a:pPr marL="0" indent="0"/>
            <a:r>
              <a:rPr lang="en-US" dirty="0"/>
              <a:t>Melvin </a:t>
            </a:r>
            <a:r>
              <a:rPr lang="en-US" dirty="0" err="1"/>
              <a:t>pramudita</a:t>
            </a:r>
            <a:r>
              <a:rPr lang="en-US" dirty="0"/>
              <a:t> 535200060</a:t>
            </a:r>
          </a:p>
          <a:p>
            <a:pPr marL="0" indent="0"/>
            <a:r>
              <a:rPr lang="en-US" dirty="0"/>
              <a:t>Raihan Tara 535200046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3922200" y="3499167"/>
            <a:ext cx="4347600" cy="6196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933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Kelompok 4</a:t>
            </a:r>
            <a:endParaRPr sz="2933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4254000" y="34202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1938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0" y="472571"/>
            <a:ext cx="12191999" cy="621917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467" dirty="0"/>
              <a:t>What</a:t>
            </a:r>
            <a:br>
              <a:rPr lang="en-US" sz="1467" dirty="0"/>
            </a:br>
            <a:r>
              <a:rPr lang="en-US" sz="1467" dirty="0"/>
              <a:t>	Website yang </a:t>
            </a:r>
            <a:r>
              <a:rPr lang="en-US" sz="1467" dirty="0" err="1"/>
              <a:t>menyediakan</a:t>
            </a:r>
            <a:r>
              <a:rPr lang="en-US" sz="1467" dirty="0"/>
              <a:t> </a:t>
            </a:r>
            <a:r>
              <a:rPr lang="en-US" sz="1467" dirty="0" err="1"/>
              <a:t>informasi</a:t>
            </a:r>
            <a:r>
              <a:rPr lang="en-US" sz="1467" dirty="0"/>
              <a:t> </a:t>
            </a:r>
            <a:r>
              <a:rPr lang="en-US" sz="1467" dirty="0" err="1"/>
              <a:t>mengenai</a:t>
            </a:r>
            <a:r>
              <a:rPr lang="en-US" sz="1467" dirty="0"/>
              <a:t> </a:t>
            </a:r>
            <a:r>
              <a:rPr lang="en-US" sz="1467" dirty="0" err="1"/>
              <a:t>tempat-tempat</a:t>
            </a:r>
            <a:r>
              <a:rPr lang="en-US" sz="1467" dirty="0"/>
              <a:t> </a:t>
            </a:r>
            <a:r>
              <a:rPr lang="en-US" sz="1467" dirty="0" err="1"/>
              <a:t>wisata</a:t>
            </a:r>
            <a:br>
              <a:rPr lang="en-US" sz="1467" dirty="0"/>
            </a:br>
            <a:r>
              <a:rPr lang="en-US" sz="1467" dirty="0" err="1"/>
              <a:t>serta</a:t>
            </a:r>
            <a:r>
              <a:rPr lang="en-US" sz="1467" dirty="0"/>
              <a:t> </a:t>
            </a:r>
            <a:r>
              <a:rPr lang="en-US" sz="1467" dirty="0" err="1"/>
              <a:t>destinasi</a:t>
            </a:r>
            <a:r>
              <a:rPr lang="en-US" sz="1467" dirty="0"/>
              <a:t> </a:t>
            </a:r>
            <a:r>
              <a:rPr lang="en-US" sz="1467" dirty="0" err="1"/>
              <a:t>kuliner</a:t>
            </a:r>
            <a:r>
              <a:rPr lang="en-US" sz="1467" dirty="0"/>
              <a:t> yang </a:t>
            </a:r>
            <a:r>
              <a:rPr lang="en-US" sz="1467" dirty="0" err="1"/>
              <a:t>terkenal</a:t>
            </a:r>
            <a:r>
              <a:rPr lang="en-US" sz="1467" dirty="0"/>
              <a:t> di </a:t>
            </a:r>
            <a:r>
              <a:rPr lang="en-US" sz="1467" dirty="0" err="1"/>
              <a:t>suatu</a:t>
            </a:r>
            <a:r>
              <a:rPr lang="en-US" sz="1467" dirty="0"/>
              <a:t> </a:t>
            </a:r>
            <a:r>
              <a:rPr lang="en-US" sz="1467" dirty="0" err="1"/>
              <a:t>daerah</a:t>
            </a:r>
            <a:r>
              <a:rPr lang="en-US" sz="1467" dirty="0"/>
              <a:t> yang </a:t>
            </a:r>
            <a:r>
              <a:rPr lang="en-US" sz="1467" dirty="0" err="1"/>
              <a:t>berada</a:t>
            </a:r>
            <a:br>
              <a:rPr lang="en-US" sz="1467" dirty="0"/>
            </a:br>
            <a:r>
              <a:rPr lang="en-US" sz="1467" dirty="0"/>
              <a:t>di Indonesia</a:t>
            </a:r>
            <a:br>
              <a:rPr lang="en-US" sz="1467" dirty="0"/>
            </a:br>
            <a:endParaRPr lang="en-US" sz="1467" dirty="0"/>
          </a:p>
          <a:p>
            <a:r>
              <a:rPr lang="en-US" sz="1467" dirty="0"/>
              <a:t>Who</a:t>
            </a:r>
            <a:br>
              <a:rPr lang="en-US" sz="1467" dirty="0"/>
            </a:br>
            <a:r>
              <a:rPr lang="en-US" sz="1467" dirty="0"/>
              <a:t>	Website </a:t>
            </a:r>
            <a:r>
              <a:rPr lang="en-US" sz="1467" dirty="0" err="1"/>
              <a:t>ini</a:t>
            </a:r>
            <a:r>
              <a:rPr lang="en-US" sz="1467" dirty="0"/>
              <a:t> </a:t>
            </a:r>
            <a:r>
              <a:rPr lang="en-US" sz="1467" dirty="0" err="1"/>
              <a:t>ditujukan</a:t>
            </a:r>
            <a:r>
              <a:rPr lang="en-US" sz="1467" dirty="0"/>
              <a:t> </a:t>
            </a:r>
            <a:r>
              <a:rPr lang="en-US" sz="1467" dirty="0" err="1"/>
              <a:t>untuk</a:t>
            </a:r>
            <a:r>
              <a:rPr lang="en-US" sz="1467" dirty="0"/>
              <a:t> </a:t>
            </a:r>
            <a:r>
              <a:rPr lang="en-US" sz="1467" dirty="0" err="1"/>
              <a:t>warga</a:t>
            </a:r>
            <a:r>
              <a:rPr lang="en-US" sz="1467" dirty="0"/>
              <a:t> Indonesia </a:t>
            </a:r>
            <a:r>
              <a:rPr lang="en-US" sz="1467" dirty="0" err="1"/>
              <a:t>maupun</a:t>
            </a:r>
            <a:r>
              <a:rPr lang="en-US" sz="1467" dirty="0"/>
              <a:t> </a:t>
            </a:r>
            <a:r>
              <a:rPr lang="en-US" sz="1467" dirty="0" err="1"/>
              <a:t>warga</a:t>
            </a:r>
            <a:r>
              <a:rPr lang="en-US" sz="1467" dirty="0"/>
              <a:t> Negara </a:t>
            </a:r>
            <a:r>
              <a:rPr lang="en-US" sz="1467" dirty="0" err="1"/>
              <a:t>Asing</a:t>
            </a:r>
            <a:br>
              <a:rPr lang="en-US" sz="1467" dirty="0"/>
            </a:br>
            <a:r>
              <a:rPr lang="en-US" sz="1467" dirty="0"/>
              <a:t>yang </a:t>
            </a:r>
            <a:r>
              <a:rPr lang="en-US" sz="1467" dirty="0" err="1"/>
              <a:t>ingin</a:t>
            </a:r>
            <a:r>
              <a:rPr lang="en-US" sz="1467" dirty="0"/>
              <a:t> </a:t>
            </a:r>
            <a:r>
              <a:rPr lang="en-US" sz="1467" dirty="0" err="1"/>
              <a:t>berkunjung</a:t>
            </a:r>
            <a:r>
              <a:rPr lang="en-US" sz="1467" dirty="0"/>
              <a:t> </a:t>
            </a:r>
            <a:r>
              <a:rPr lang="en-US" sz="1467" dirty="0" err="1"/>
              <a:t>atau</a:t>
            </a:r>
            <a:r>
              <a:rPr lang="en-US" sz="1467" dirty="0"/>
              <a:t> </a:t>
            </a:r>
            <a:r>
              <a:rPr lang="en-US" sz="1467" dirty="0" err="1"/>
              <a:t>berwisata</a:t>
            </a:r>
            <a:r>
              <a:rPr lang="en-US" sz="1467" dirty="0"/>
              <a:t> </a:t>
            </a:r>
            <a:r>
              <a:rPr lang="en-US" sz="1467" dirty="0" err="1"/>
              <a:t>untuk</a:t>
            </a:r>
            <a:r>
              <a:rPr lang="en-US" sz="1467" dirty="0"/>
              <a:t> </a:t>
            </a:r>
            <a:r>
              <a:rPr lang="en-US" sz="1467" dirty="0" err="1"/>
              <a:t>melihat</a:t>
            </a:r>
            <a:r>
              <a:rPr lang="en-US" sz="1467" dirty="0"/>
              <a:t> </a:t>
            </a:r>
            <a:r>
              <a:rPr lang="en-US" sz="1467" dirty="0" err="1"/>
              <a:t>keindahan</a:t>
            </a:r>
            <a:r>
              <a:rPr lang="en-US" sz="1467" dirty="0"/>
              <a:t> </a:t>
            </a:r>
            <a:r>
              <a:rPr lang="en-US" sz="1467" dirty="0" err="1"/>
              <a:t>negara</a:t>
            </a:r>
            <a:r>
              <a:rPr lang="en-US" sz="1467" dirty="0"/>
              <a:t> Indonesia.</a:t>
            </a:r>
          </a:p>
          <a:p>
            <a:endParaRPr lang="en-US" sz="1467" dirty="0"/>
          </a:p>
          <a:p>
            <a:r>
              <a:rPr lang="en-US" sz="1467" dirty="0"/>
              <a:t>When</a:t>
            </a:r>
            <a:br>
              <a:rPr lang="en-US" sz="1467" dirty="0"/>
            </a:br>
            <a:r>
              <a:rPr lang="en-US" sz="1467" dirty="0"/>
              <a:t>	Website </a:t>
            </a:r>
            <a:r>
              <a:rPr lang="en-US" sz="1467" dirty="0" err="1"/>
              <a:t>akan</a:t>
            </a:r>
            <a:r>
              <a:rPr lang="en-US" sz="1467" dirty="0"/>
              <a:t> </a:t>
            </a:r>
            <a:r>
              <a:rPr lang="en-US" sz="1467" dirty="0" err="1"/>
              <a:t>selalu</a:t>
            </a:r>
            <a:r>
              <a:rPr lang="en-US" sz="1467" dirty="0"/>
              <a:t> </a:t>
            </a:r>
            <a:r>
              <a:rPr lang="en-US" sz="1467" dirty="0" err="1"/>
              <a:t>melakukan</a:t>
            </a:r>
            <a:r>
              <a:rPr lang="en-US" sz="1467" dirty="0"/>
              <a:t> update </a:t>
            </a:r>
            <a:r>
              <a:rPr lang="en-US" sz="1467" dirty="0" err="1"/>
              <a:t>untuk</a:t>
            </a:r>
            <a:r>
              <a:rPr lang="en-US" sz="1467" dirty="0"/>
              <a:t> </a:t>
            </a:r>
            <a:r>
              <a:rPr lang="en-US" sz="1467" dirty="0" err="1"/>
              <a:t>menambah</a:t>
            </a:r>
            <a:r>
              <a:rPr lang="en-US" sz="1467" dirty="0"/>
              <a:t> </a:t>
            </a:r>
            <a:r>
              <a:rPr lang="en-US" sz="1467" dirty="0" err="1"/>
              <a:t>destinasi</a:t>
            </a:r>
            <a:r>
              <a:rPr lang="en-US" sz="1467" dirty="0"/>
              <a:t> </a:t>
            </a:r>
            <a:r>
              <a:rPr lang="en-US" sz="1467" dirty="0" err="1"/>
              <a:t>wisata</a:t>
            </a:r>
            <a:r>
              <a:rPr lang="en-US" sz="1467" dirty="0"/>
              <a:t> </a:t>
            </a:r>
            <a:r>
              <a:rPr lang="en-US" sz="1467" dirty="0" err="1"/>
              <a:t>baru</a:t>
            </a:r>
            <a:br>
              <a:rPr lang="en-US" sz="1467" dirty="0"/>
            </a:br>
            <a:r>
              <a:rPr lang="en-US" sz="1467" dirty="0" err="1"/>
              <a:t>atau</a:t>
            </a:r>
            <a:r>
              <a:rPr lang="en-US" sz="1467" dirty="0"/>
              <a:t> yang </a:t>
            </a:r>
            <a:r>
              <a:rPr lang="en-US" sz="1467" dirty="0" err="1"/>
              <a:t>sedang</a:t>
            </a:r>
            <a:r>
              <a:rPr lang="en-US" sz="1467" dirty="0"/>
              <a:t> </a:t>
            </a:r>
            <a:r>
              <a:rPr lang="en-US" sz="1467" dirty="0" err="1"/>
              <a:t>terkenal</a:t>
            </a:r>
            <a:r>
              <a:rPr lang="en-US" sz="1467" dirty="0"/>
              <a:t> </a:t>
            </a:r>
            <a:r>
              <a:rPr lang="en-US" sz="1467" dirty="0" err="1"/>
              <a:t>untuk</a:t>
            </a:r>
            <a:r>
              <a:rPr lang="en-US" sz="1467" dirty="0"/>
              <a:t> </a:t>
            </a:r>
            <a:r>
              <a:rPr lang="en-US" sz="1467" dirty="0" err="1"/>
              <a:t>menjaga</a:t>
            </a:r>
            <a:r>
              <a:rPr lang="en-US" sz="1467" dirty="0"/>
              <a:t> </a:t>
            </a:r>
            <a:r>
              <a:rPr lang="en-US" sz="1467" dirty="0" err="1"/>
              <a:t>kerelevan</a:t>
            </a:r>
            <a:r>
              <a:rPr lang="en-US" sz="1467" dirty="0"/>
              <a:t>-an </a:t>
            </a:r>
            <a:r>
              <a:rPr lang="en-US" sz="1467" dirty="0" err="1"/>
              <a:t>destinasi</a:t>
            </a:r>
            <a:r>
              <a:rPr lang="en-US" sz="1467" dirty="0"/>
              <a:t> </a:t>
            </a:r>
            <a:r>
              <a:rPr lang="en-US" sz="1467" dirty="0" err="1"/>
              <a:t>wisata</a:t>
            </a:r>
            <a:r>
              <a:rPr lang="en-US" sz="1467" dirty="0"/>
              <a:t> yang</a:t>
            </a:r>
            <a:br>
              <a:rPr lang="en-US" sz="1467" dirty="0"/>
            </a:br>
            <a:r>
              <a:rPr lang="en-US" sz="1467" dirty="0" err="1"/>
              <a:t>direkomendasikan</a:t>
            </a:r>
            <a:br>
              <a:rPr lang="en-US" sz="1467" dirty="0"/>
            </a:br>
            <a:endParaRPr lang="en-US" sz="1467" dirty="0"/>
          </a:p>
          <a:p>
            <a:r>
              <a:rPr lang="en-US" sz="1467" dirty="0"/>
              <a:t>Where</a:t>
            </a:r>
            <a:br>
              <a:rPr lang="en-US" sz="1467" dirty="0"/>
            </a:br>
            <a:r>
              <a:rPr lang="en-US" sz="1467" dirty="0"/>
              <a:t>	Website </a:t>
            </a:r>
            <a:r>
              <a:rPr lang="en-US" sz="1467" dirty="0" err="1"/>
              <a:t>akan</a:t>
            </a:r>
            <a:r>
              <a:rPr lang="en-US" sz="1467" dirty="0"/>
              <a:t> </a:t>
            </a:r>
            <a:r>
              <a:rPr lang="en-US" sz="1467" dirty="0" err="1"/>
              <a:t>dipromosikan</a:t>
            </a:r>
            <a:r>
              <a:rPr lang="en-US" sz="1467" dirty="0"/>
              <a:t> di </a:t>
            </a:r>
            <a:r>
              <a:rPr lang="en-US" sz="1467" dirty="0" err="1"/>
              <a:t>semua</a:t>
            </a:r>
            <a:r>
              <a:rPr lang="en-US" sz="1467" dirty="0"/>
              <a:t> media </a:t>
            </a:r>
            <a:r>
              <a:rPr lang="en-US" sz="1467" dirty="0" err="1"/>
              <a:t>sosial</a:t>
            </a:r>
            <a:r>
              <a:rPr lang="en-US" sz="1467" dirty="0"/>
              <a:t> yang </a:t>
            </a:r>
            <a:r>
              <a:rPr lang="en-US" sz="1467" dirty="0" err="1"/>
              <a:t>tersedia</a:t>
            </a:r>
            <a:r>
              <a:rPr lang="en-US" sz="1467" dirty="0"/>
              <a:t>, </a:t>
            </a:r>
            <a:r>
              <a:rPr lang="en-US" sz="1467" dirty="0" err="1"/>
              <a:t>aplikasi</a:t>
            </a:r>
            <a:br>
              <a:rPr lang="en-US" sz="1467" dirty="0"/>
            </a:br>
            <a:r>
              <a:rPr lang="en-US" sz="1467" dirty="0" err="1"/>
              <a:t>pemesanan</a:t>
            </a:r>
            <a:r>
              <a:rPr lang="en-US" sz="1467" dirty="0"/>
              <a:t> </a:t>
            </a:r>
            <a:r>
              <a:rPr lang="en-US" sz="1467" dirty="0" err="1"/>
              <a:t>tiket</a:t>
            </a:r>
            <a:r>
              <a:rPr lang="en-US" sz="1467" dirty="0"/>
              <a:t> </a:t>
            </a:r>
            <a:r>
              <a:rPr lang="en-US" sz="1467" dirty="0" err="1"/>
              <a:t>pesawat</a:t>
            </a:r>
            <a:r>
              <a:rPr lang="en-US" sz="1467" dirty="0"/>
              <a:t>, </a:t>
            </a:r>
            <a:r>
              <a:rPr lang="en-US" sz="1467" dirty="0" err="1"/>
              <a:t>dan</a:t>
            </a:r>
            <a:r>
              <a:rPr lang="en-US" sz="1467" dirty="0"/>
              <a:t> </a:t>
            </a:r>
            <a:r>
              <a:rPr lang="en-US" sz="1467" dirty="0" err="1"/>
              <a:t>dapat</a:t>
            </a:r>
            <a:r>
              <a:rPr lang="en-US" sz="1467" dirty="0"/>
              <a:t> </a:t>
            </a:r>
            <a:r>
              <a:rPr lang="en-US" sz="1467" dirty="0" err="1"/>
              <a:t>diakses</a:t>
            </a:r>
            <a:r>
              <a:rPr lang="en-US" sz="1467" dirty="0"/>
              <a:t> </a:t>
            </a:r>
            <a:r>
              <a:rPr lang="en-US" sz="1467" dirty="0" err="1"/>
              <a:t>melalui</a:t>
            </a:r>
            <a:r>
              <a:rPr lang="en-US" sz="1467" dirty="0"/>
              <a:t> </a:t>
            </a:r>
            <a:r>
              <a:rPr lang="en-US" sz="1467" dirty="0" err="1"/>
              <a:t>pencarian</a:t>
            </a:r>
            <a:r>
              <a:rPr lang="en-US" sz="1467" dirty="0"/>
              <a:t> kata </a:t>
            </a:r>
            <a:r>
              <a:rPr lang="en-US" sz="1467" dirty="0" err="1"/>
              <a:t>kunci</a:t>
            </a:r>
            <a:br>
              <a:rPr lang="en-US" sz="1467" dirty="0"/>
            </a:br>
            <a:r>
              <a:rPr lang="en-US" sz="1467" dirty="0" err="1"/>
              <a:t>dari</a:t>
            </a:r>
            <a:r>
              <a:rPr lang="en-US" sz="1467" dirty="0"/>
              <a:t> website search engine </a:t>
            </a:r>
            <a:r>
              <a:rPr lang="en-US" sz="1467" dirty="0" err="1"/>
              <a:t>seperti</a:t>
            </a:r>
            <a:r>
              <a:rPr lang="en-US" sz="1467" dirty="0"/>
              <a:t> google, </a:t>
            </a:r>
            <a:r>
              <a:rPr lang="en-US" sz="1467" dirty="0" err="1"/>
              <a:t>bing</a:t>
            </a:r>
            <a:r>
              <a:rPr lang="en-US" sz="1467" dirty="0"/>
              <a:t>, </a:t>
            </a:r>
            <a:r>
              <a:rPr lang="en-US" sz="1467" dirty="0" err="1"/>
              <a:t>dll</a:t>
            </a:r>
            <a:r>
              <a:rPr lang="en-US" sz="1467" dirty="0"/>
              <a:t>.</a:t>
            </a:r>
            <a:br>
              <a:rPr lang="en-US" sz="1467" dirty="0"/>
            </a:br>
            <a:endParaRPr lang="en-US" sz="1467" dirty="0"/>
          </a:p>
          <a:p>
            <a:r>
              <a:rPr lang="en-US" sz="1467" dirty="0"/>
              <a:t>Why</a:t>
            </a:r>
            <a:br>
              <a:rPr lang="en-US" sz="1467" dirty="0"/>
            </a:br>
            <a:r>
              <a:rPr lang="en-US" sz="1467" dirty="0"/>
              <a:t>	Website </a:t>
            </a:r>
            <a:r>
              <a:rPr lang="en-US" sz="1467" dirty="0" err="1"/>
              <a:t>diharapkan</a:t>
            </a:r>
            <a:r>
              <a:rPr lang="en-US" sz="1467" dirty="0"/>
              <a:t> </a:t>
            </a:r>
            <a:r>
              <a:rPr lang="en-US" sz="1467" dirty="0" err="1"/>
              <a:t>dapat</a:t>
            </a:r>
            <a:r>
              <a:rPr lang="en-US" sz="1467" dirty="0"/>
              <a:t> </a:t>
            </a:r>
            <a:r>
              <a:rPr lang="en-US" sz="1467" dirty="0" err="1"/>
              <a:t>menarik</a:t>
            </a:r>
            <a:r>
              <a:rPr lang="en-US" sz="1467" dirty="0"/>
              <a:t> </a:t>
            </a:r>
            <a:r>
              <a:rPr lang="en-US" sz="1467" dirty="0" err="1"/>
              <a:t>perhatian</a:t>
            </a:r>
            <a:r>
              <a:rPr lang="en-US" sz="1467" dirty="0"/>
              <a:t> </a:t>
            </a:r>
            <a:r>
              <a:rPr lang="en-US" sz="1467" dirty="0" err="1"/>
              <a:t>wisatawan</a:t>
            </a:r>
            <a:r>
              <a:rPr lang="en-US" sz="1467" dirty="0"/>
              <a:t> </a:t>
            </a:r>
            <a:r>
              <a:rPr lang="en-US" sz="1467" dirty="0" err="1"/>
              <a:t>dari</a:t>
            </a:r>
            <a:r>
              <a:rPr lang="en-US" sz="1467" dirty="0"/>
              <a:t> </a:t>
            </a:r>
            <a:r>
              <a:rPr lang="en-US" sz="1467" dirty="0" err="1"/>
              <a:t>luar</a:t>
            </a:r>
            <a:r>
              <a:rPr lang="en-US" sz="1467" dirty="0"/>
              <a:t> </a:t>
            </a:r>
            <a:r>
              <a:rPr lang="en-US" sz="1467" dirty="0" err="1"/>
              <a:t>maupun</a:t>
            </a:r>
            <a:r>
              <a:rPr lang="en-US" sz="1467" dirty="0"/>
              <a:t> </a:t>
            </a:r>
            <a:r>
              <a:rPr lang="en-US" sz="1467" dirty="0" err="1"/>
              <a:t>dalam</a:t>
            </a:r>
            <a:br>
              <a:rPr lang="en-US" sz="1467" dirty="0"/>
            </a:br>
            <a:r>
              <a:rPr lang="en-US" sz="1467" dirty="0" err="1"/>
              <a:t>negeri</a:t>
            </a:r>
            <a:r>
              <a:rPr lang="en-US" sz="1467" dirty="0"/>
              <a:t> </a:t>
            </a:r>
            <a:r>
              <a:rPr lang="en-US" sz="1467" dirty="0" err="1"/>
              <a:t>untuk</a:t>
            </a:r>
            <a:r>
              <a:rPr lang="en-US" sz="1467" dirty="0"/>
              <a:t> </a:t>
            </a:r>
            <a:r>
              <a:rPr lang="en-US" sz="1467" dirty="0" err="1"/>
              <a:t>berkunjung</a:t>
            </a:r>
            <a:r>
              <a:rPr lang="en-US" sz="1467" dirty="0"/>
              <a:t> </a:t>
            </a:r>
            <a:r>
              <a:rPr lang="en-US" sz="1467" dirty="0" err="1"/>
              <a:t>ke</a:t>
            </a:r>
            <a:r>
              <a:rPr lang="en-US" sz="1467" dirty="0"/>
              <a:t> Indonesia, </a:t>
            </a:r>
            <a:r>
              <a:rPr lang="en-US" sz="1467" dirty="0" err="1"/>
              <a:t>serta</a:t>
            </a:r>
            <a:r>
              <a:rPr lang="en-US" sz="1467" dirty="0"/>
              <a:t> </a:t>
            </a:r>
            <a:r>
              <a:rPr lang="en-US" sz="1467" dirty="0" err="1"/>
              <a:t>mempromosikan</a:t>
            </a:r>
            <a:r>
              <a:rPr lang="en-US" sz="1467" dirty="0"/>
              <a:t> </a:t>
            </a:r>
            <a:r>
              <a:rPr lang="en-US" sz="1467" dirty="0" err="1"/>
              <a:t>keindahan</a:t>
            </a:r>
            <a:r>
              <a:rPr lang="en-US" sz="1467" dirty="0"/>
              <a:t> </a:t>
            </a:r>
            <a:r>
              <a:rPr lang="en-US" sz="1467" dirty="0" err="1"/>
              <a:t>Negeri</a:t>
            </a:r>
            <a:r>
              <a:rPr lang="en-US" sz="1467" dirty="0"/>
              <a:t> Indonesia.</a:t>
            </a:r>
            <a:br>
              <a:rPr lang="en-US" sz="1467" dirty="0"/>
            </a:br>
            <a:endParaRPr lang="en-US" sz="1467" dirty="0"/>
          </a:p>
          <a:p>
            <a:r>
              <a:rPr lang="en-US" sz="1467" dirty="0"/>
              <a:t>How</a:t>
            </a:r>
            <a:br>
              <a:rPr lang="en-US" sz="1467" dirty="0"/>
            </a:br>
            <a:r>
              <a:rPr lang="en-US" sz="1467" dirty="0"/>
              <a:t>	</a:t>
            </a:r>
            <a:r>
              <a:rPr lang="en-US" sz="1467" dirty="0" err="1"/>
              <a:t>Menggunakan</a:t>
            </a:r>
            <a:r>
              <a:rPr lang="en-US" sz="1467" dirty="0"/>
              <a:t> HTML, CSS, JavaScript, </a:t>
            </a:r>
            <a:r>
              <a:rPr lang="en-US" sz="1467" dirty="0" err="1"/>
              <a:t>dan</a:t>
            </a:r>
            <a:r>
              <a:rPr lang="en-US" sz="1467" dirty="0"/>
              <a:t> </a:t>
            </a:r>
            <a:r>
              <a:rPr lang="en-US" sz="1467" dirty="0" err="1"/>
              <a:t>BootStrap</a:t>
            </a:r>
            <a:r>
              <a:rPr lang="en-US" sz="1467" dirty="0"/>
              <a:t> </a:t>
            </a:r>
            <a:r>
              <a:rPr lang="en-US" sz="1467" dirty="0" err="1"/>
              <a:t>untuk</a:t>
            </a:r>
            <a:r>
              <a:rPr lang="en-US" sz="1467" dirty="0"/>
              <a:t> </a:t>
            </a:r>
            <a:r>
              <a:rPr lang="en-US" sz="1467" dirty="0" err="1"/>
              <a:t>membuat</a:t>
            </a:r>
            <a:r>
              <a:rPr lang="en-US" sz="1467" dirty="0"/>
              <a:t> website</a:t>
            </a:r>
            <a:br>
              <a:rPr lang="en-US" sz="1467" dirty="0"/>
            </a:br>
            <a:r>
              <a:rPr lang="en-US" sz="1467" dirty="0"/>
              <a:t>yang </a:t>
            </a:r>
            <a:r>
              <a:rPr lang="en-US" sz="1467" dirty="0" err="1"/>
              <a:t>menarik</a:t>
            </a:r>
            <a:r>
              <a:rPr lang="en-US" sz="1467" dirty="0"/>
              <a:t>, </a:t>
            </a:r>
            <a:r>
              <a:rPr lang="en-US" sz="1467" dirty="0" err="1"/>
              <a:t>mudah</a:t>
            </a:r>
            <a:r>
              <a:rPr lang="en-US" sz="1467" dirty="0"/>
              <a:t> </a:t>
            </a:r>
            <a:r>
              <a:rPr lang="en-US" sz="1467" dirty="0" err="1"/>
              <a:t>untuk</a:t>
            </a:r>
            <a:r>
              <a:rPr lang="en-US" sz="1467" dirty="0"/>
              <a:t> </a:t>
            </a:r>
            <a:r>
              <a:rPr lang="en-US" sz="1467" dirty="0" err="1"/>
              <a:t>diakses</a:t>
            </a:r>
            <a:r>
              <a:rPr lang="en-US" sz="1467" dirty="0"/>
              <a:t>, </a:t>
            </a:r>
            <a:r>
              <a:rPr lang="en-US" sz="1467" dirty="0" err="1"/>
              <a:t>serta</a:t>
            </a:r>
            <a:r>
              <a:rPr lang="en-US" sz="1467" dirty="0"/>
              <a:t> </a:t>
            </a:r>
            <a:r>
              <a:rPr lang="en-US" sz="1467" dirty="0" err="1"/>
              <a:t>mudah</a:t>
            </a:r>
            <a:r>
              <a:rPr lang="en-US" sz="1467" dirty="0"/>
              <a:t> </a:t>
            </a:r>
            <a:r>
              <a:rPr lang="en-US" sz="1467" dirty="0" err="1"/>
              <a:t>untuk</a:t>
            </a:r>
            <a:r>
              <a:rPr lang="en-US" sz="1467" dirty="0"/>
              <a:t> </a:t>
            </a:r>
            <a:r>
              <a:rPr lang="en-US" sz="1467" dirty="0" err="1"/>
              <a:t>digunakan</a:t>
            </a:r>
            <a:r>
              <a:rPr lang="en-US" sz="1467" dirty="0"/>
              <a:t> </a:t>
            </a:r>
            <a:r>
              <a:rPr lang="en-US" sz="1467" dirty="0" err="1"/>
              <a:t>untuk</a:t>
            </a:r>
            <a:r>
              <a:rPr lang="en-US" sz="1467" dirty="0"/>
              <a:t> </a:t>
            </a:r>
            <a:r>
              <a:rPr lang="en-US" sz="1467" dirty="0" err="1"/>
              <a:t>mencapai</a:t>
            </a:r>
            <a:r>
              <a:rPr lang="en-US" sz="1467" dirty="0"/>
              <a:t> </a:t>
            </a:r>
            <a:r>
              <a:rPr lang="en-US" sz="1467" dirty="0" err="1"/>
              <a:t>tujuannya</a:t>
            </a:r>
            <a:r>
              <a:rPr lang="en-US" sz="1067" dirty="0"/>
              <a:t>.</a:t>
            </a:r>
          </a:p>
          <a:p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8772614" y="391432"/>
            <a:ext cx="42984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5W1H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7779854" y="284041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046903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2370;p73"/>
          <p:cNvGrpSpPr/>
          <p:nvPr/>
        </p:nvGrpSpPr>
        <p:grpSpPr>
          <a:xfrm>
            <a:off x="1243925" y="3057610"/>
            <a:ext cx="1945034" cy="710658"/>
            <a:chOff x="1046767" y="4756633"/>
            <a:chExt cx="859646" cy="298587"/>
          </a:xfrm>
          <a:solidFill>
            <a:schemeClr val="bg1"/>
          </a:solidFill>
        </p:grpSpPr>
        <p:sp>
          <p:nvSpPr>
            <p:cNvPr id="8" name="Google Shape;2371;p73"/>
            <p:cNvSpPr/>
            <p:nvPr/>
          </p:nvSpPr>
          <p:spPr>
            <a:xfrm>
              <a:off x="1046767" y="4817339"/>
              <a:ext cx="859646" cy="237881"/>
            </a:xfrm>
            <a:custGeom>
              <a:avLst/>
              <a:gdLst/>
              <a:ahLst/>
              <a:cxnLst/>
              <a:rect l="l" t="t" r="r" b="b"/>
              <a:pathLst>
                <a:path w="129416" h="35812" fill="none" extrusionOk="0">
                  <a:moveTo>
                    <a:pt x="31737" y="0"/>
                  </a:moveTo>
                  <a:cubicBezTo>
                    <a:pt x="33960" y="8644"/>
                    <a:pt x="27539" y="17041"/>
                    <a:pt x="18524" y="17041"/>
                  </a:cubicBezTo>
                  <a:cubicBezTo>
                    <a:pt x="9633" y="17041"/>
                    <a:pt x="3088" y="8644"/>
                    <a:pt x="5434" y="0"/>
                  </a:cubicBezTo>
                  <a:lnTo>
                    <a:pt x="2594" y="0"/>
                  </a:lnTo>
                  <a:cubicBezTo>
                    <a:pt x="1236" y="0"/>
                    <a:pt x="1" y="1112"/>
                    <a:pt x="1" y="2594"/>
                  </a:cubicBezTo>
                  <a:lnTo>
                    <a:pt x="1" y="35811"/>
                  </a:lnTo>
                  <a:lnTo>
                    <a:pt x="126823" y="35811"/>
                  </a:lnTo>
                  <a:cubicBezTo>
                    <a:pt x="128304" y="35811"/>
                    <a:pt x="129416" y="34576"/>
                    <a:pt x="129416" y="33218"/>
                  </a:cubicBezTo>
                  <a:lnTo>
                    <a:pt x="12941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72;p73"/>
            <p:cNvSpPr/>
            <p:nvPr/>
          </p:nvSpPr>
          <p:spPr>
            <a:xfrm>
              <a:off x="1046767" y="4983846"/>
              <a:ext cx="65628" cy="65628"/>
            </a:xfrm>
            <a:custGeom>
              <a:avLst/>
              <a:gdLst/>
              <a:ahLst/>
              <a:cxnLst/>
              <a:rect l="l" t="t" r="r" b="b"/>
              <a:pathLst>
                <a:path w="9880" h="9880" fill="none" extrusionOk="0">
                  <a:moveTo>
                    <a:pt x="1" y="0"/>
                  </a:moveTo>
                  <a:lnTo>
                    <a:pt x="1" y="9879"/>
                  </a:lnTo>
                  <a:lnTo>
                    <a:pt x="9880" y="987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73;p73"/>
            <p:cNvSpPr/>
            <p:nvPr/>
          </p:nvSpPr>
          <p:spPr>
            <a:xfrm>
              <a:off x="1067279" y="4756633"/>
              <a:ext cx="179640" cy="179646"/>
            </a:xfrm>
            <a:custGeom>
              <a:avLst/>
              <a:gdLst/>
              <a:ahLst/>
              <a:cxnLst/>
              <a:rect l="l" t="t" r="r" b="b"/>
              <a:pathLst>
                <a:path w="27044" h="27045" fill="none" extrusionOk="0">
                  <a:moveTo>
                    <a:pt x="15560" y="1"/>
                  </a:moveTo>
                  <a:cubicBezTo>
                    <a:pt x="5187" y="1"/>
                    <a:pt x="0" y="12473"/>
                    <a:pt x="7286" y="19759"/>
                  </a:cubicBezTo>
                  <a:cubicBezTo>
                    <a:pt x="14572" y="27044"/>
                    <a:pt x="27044" y="21858"/>
                    <a:pt x="27044" y="11609"/>
                  </a:cubicBezTo>
                  <a:cubicBezTo>
                    <a:pt x="27044" y="5187"/>
                    <a:pt x="21857" y="1"/>
                    <a:pt x="1556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miter lim="1234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888088" y="3154555"/>
            <a:ext cx="1167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HOME PAGE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3" name="Google Shape;2370;p73"/>
          <p:cNvGrpSpPr/>
          <p:nvPr/>
        </p:nvGrpSpPr>
        <p:grpSpPr>
          <a:xfrm>
            <a:off x="5779040" y="1406497"/>
            <a:ext cx="2005236" cy="710658"/>
            <a:chOff x="1046767" y="4756633"/>
            <a:chExt cx="859646" cy="298587"/>
          </a:xfrm>
          <a:solidFill>
            <a:schemeClr val="bg1"/>
          </a:solidFill>
        </p:grpSpPr>
        <p:sp>
          <p:nvSpPr>
            <p:cNvPr id="24" name="Google Shape;2371;p73"/>
            <p:cNvSpPr/>
            <p:nvPr/>
          </p:nvSpPr>
          <p:spPr>
            <a:xfrm>
              <a:off x="1046767" y="4817339"/>
              <a:ext cx="859646" cy="237881"/>
            </a:xfrm>
            <a:custGeom>
              <a:avLst/>
              <a:gdLst/>
              <a:ahLst/>
              <a:cxnLst/>
              <a:rect l="l" t="t" r="r" b="b"/>
              <a:pathLst>
                <a:path w="129416" h="35812" fill="none" extrusionOk="0">
                  <a:moveTo>
                    <a:pt x="31737" y="0"/>
                  </a:moveTo>
                  <a:cubicBezTo>
                    <a:pt x="33960" y="8644"/>
                    <a:pt x="27539" y="17041"/>
                    <a:pt x="18524" y="17041"/>
                  </a:cubicBezTo>
                  <a:cubicBezTo>
                    <a:pt x="9633" y="17041"/>
                    <a:pt x="3088" y="8644"/>
                    <a:pt x="5434" y="0"/>
                  </a:cubicBezTo>
                  <a:lnTo>
                    <a:pt x="2594" y="0"/>
                  </a:lnTo>
                  <a:cubicBezTo>
                    <a:pt x="1236" y="0"/>
                    <a:pt x="1" y="1112"/>
                    <a:pt x="1" y="2594"/>
                  </a:cubicBezTo>
                  <a:lnTo>
                    <a:pt x="1" y="35811"/>
                  </a:lnTo>
                  <a:lnTo>
                    <a:pt x="126823" y="35811"/>
                  </a:lnTo>
                  <a:cubicBezTo>
                    <a:pt x="128304" y="35811"/>
                    <a:pt x="129416" y="34576"/>
                    <a:pt x="129416" y="33218"/>
                  </a:cubicBezTo>
                  <a:lnTo>
                    <a:pt x="12941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72;p73"/>
            <p:cNvSpPr/>
            <p:nvPr/>
          </p:nvSpPr>
          <p:spPr>
            <a:xfrm>
              <a:off x="1046767" y="4983846"/>
              <a:ext cx="65628" cy="65628"/>
            </a:xfrm>
            <a:custGeom>
              <a:avLst/>
              <a:gdLst/>
              <a:ahLst/>
              <a:cxnLst/>
              <a:rect l="l" t="t" r="r" b="b"/>
              <a:pathLst>
                <a:path w="9880" h="9880" fill="none" extrusionOk="0">
                  <a:moveTo>
                    <a:pt x="1" y="0"/>
                  </a:moveTo>
                  <a:lnTo>
                    <a:pt x="1" y="9879"/>
                  </a:lnTo>
                  <a:lnTo>
                    <a:pt x="9880" y="987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73;p73"/>
            <p:cNvSpPr/>
            <p:nvPr/>
          </p:nvSpPr>
          <p:spPr>
            <a:xfrm>
              <a:off x="1067279" y="4756633"/>
              <a:ext cx="179640" cy="179646"/>
            </a:xfrm>
            <a:custGeom>
              <a:avLst/>
              <a:gdLst/>
              <a:ahLst/>
              <a:cxnLst/>
              <a:rect l="l" t="t" r="r" b="b"/>
              <a:pathLst>
                <a:path w="27044" h="27045" fill="none" extrusionOk="0">
                  <a:moveTo>
                    <a:pt x="15560" y="1"/>
                  </a:moveTo>
                  <a:cubicBezTo>
                    <a:pt x="5187" y="1"/>
                    <a:pt x="0" y="12473"/>
                    <a:pt x="7286" y="19759"/>
                  </a:cubicBezTo>
                  <a:cubicBezTo>
                    <a:pt x="14572" y="27044"/>
                    <a:pt x="27044" y="21858"/>
                    <a:pt x="27044" y="11609"/>
                  </a:cubicBezTo>
                  <a:cubicBezTo>
                    <a:pt x="27044" y="5187"/>
                    <a:pt x="21857" y="1"/>
                    <a:pt x="1556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miter lim="1234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072651" y="1638282"/>
            <a:ext cx="145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solidFill>
                  <a:schemeClr val="bg1"/>
                </a:solidFill>
              </a:rPr>
              <a:t>NTT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8" name="Google Shape;2370;p73"/>
          <p:cNvGrpSpPr/>
          <p:nvPr/>
        </p:nvGrpSpPr>
        <p:grpSpPr>
          <a:xfrm>
            <a:off x="5779040" y="2513453"/>
            <a:ext cx="2005236" cy="710658"/>
            <a:chOff x="1046767" y="4756633"/>
            <a:chExt cx="859646" cy="298587"/>
          </a:xfrm>
          <a:solidFill>
            <a:schemeClr val="bg1"/>
          </a:solidFill>
        </p:grpSpPr>
        <p:sp>
          <p:nvSpPr>
            <p:cNvPr id="29" name="Google Shape;2371;p73"/>
            <p:cNvSpPr/>
            <p:nvPr/>
          </p:nvSpPr>
          <p:spPr>
            <a:xfrm>
              <a:off x="1046767" y="4817339"/>
              <a:ext cx="859646" cy="237881"/>
            </a:xfrm>
            <a:custGeom>
              <a:avLst/>
              <a:gdLst/>
              <a:ahLst/>
              <a:cxnLst/>
              <a:rect l="l" t="t" r="r" b="b"/>
              <a:pathLst>
                <a:path w="129416" h="35812" fill="none" extrusionOk="0">
                  <a:moveTo>
                    <a:pt x="31737" y="0"/>
                  </a:moveTo>
                  <a:cubicBezTo>
                    <a:pt x="33960" y="8644"/>
                    <a:pt x="27539" y="17041"/>
                    <a:pt x="18524" y="17041"/>
                  </a:cubicBezTo>
                  <a:cubicBezTo>
                    <a:pt x="9633" y="17041"/>
                    <a:pt x="3088" y="8644"/>
                    <a:pt x="5434" y="0"/>
                  </a:cubicBezTo>
                  <a:lnTo>
                    <a:pt x="2594" y="0"/>
                  </a:lnTo>
                  <a:cubicBezTo>
                    <a:pt x="1236" y="0"/>
                    <a:pt x="1" y="1112"/>
                    <a:pt x="1" y="2594"/>
                  </a:cubicBezTo>
                  <a:lnTo>
                    <a:pt x="1" y="35811"/>
                  </a:lnTo>
                  <a:lnTo>
                    <a:pt x="126823" y="35811"/>
                  </a:lnTo>
                  <a:cubicBezTo>
                    <a:pt x="128304" y="35811"/>
                    <a:pt x="129416" y="34576"/>
                    <a:pt x="129416" y="33218"/>
                  </a:cubicBezTo>
                  <a:lnTo>
                    <a:pt x="12941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72;p73"/>
            <p:cNvSpPr/>
            <p:nvPr/>
          </p:nvSpPr>
          <p:spPr>
            <a:xfrm>
              <a:off x="1046767" y="4983846"/>
              <a:ext cx="65628" cy="65628"/>
            </a:xfrm>
            <a:custGeom>
              <a:avLst/>
              <a:gdLst/>
              <a:ahLst/>
              <a:cxnLst/>
              <a:rect l="l" t="t" r="r" b="b"/>
              <a:pathLst>
                <a:path w="9880" h="9880" fill="none" extrusionOk="0">
                  <a:moveTo>
                    <a:pt x="1" y="0"/>
                  </a:moveTo>
                  <a:lnTo>
                    <a:pt x="1" y="9879"/>
                  </a:lnTo>
                  <a:lnTo>
                    <a:pt x="9880" y="987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73;p73"/>
            <p:cNvSpPr/>
            <p:nvPr/>
          </p:nvSpPr>
          <p:spPr>
            <a:xfrm>
              <a:off x="1067279" y="4756633"/>
              <a:ext cx="179640" cy="179646"/>
            </a:xfrm>
            <a:custGeom>
              <a:avLst/>
              <a:gdLst/>
              <a:ahLst/>
              <a:cxnLst/>
              <a:rect l="l" t="t" r="r" b="b"/>
              <a:pathLst>
                <a:path w="27044" h="27045" fill="none" extrusionOk="0">
                  <a:moveTo>
                    <a:pt x="15560" y="1"/>
                  </a:moveTo>
                  <a:cubicBezTo>
                    <a:pt x="5187" y="1"/>
                    <a:pt x="0" y="12473"/>
                    <a:pt x="7286" y="19759"/>
                  </a:cubicBezTo>
                  <a:cubicBezTo>
                    <a:pt x="14572" y="27044"/>
                    <a:pt x="27044" y="21858"/>
                    <a:pt x="27044" y="11609"/>
                  </a:cubicBezTo>
                  <a:cubicBezTo>
                    <a:pt x="27044" y="5187"/>
                    <a:pt x="21857" y="1"/>
                    <a:pt x="1556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miter lim="1234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236756" y="2732841"/>
            <a:ext cx="145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solidFill>
                  <a:schemeClr val="bg1"/>
                </a:solidFill>
              </a:rPr>
              <a:t>BELITUNG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3" name="Google Shape;2370;p73"/>
          <p:cNvGrpSpPr/>
          <p:nvPr/>
        </p:nvGrpSpPr>
        <p:grpSpPr>
          <a:xfrm>
            <a:off x="5798095" y="3602887"/>
            <a:ext cx="2005236" cy="710658"/>
            <a:chOff x="1046767" y="4756633"/>
            <a:chExt cx="859646" cy="298587"/>
          </a:xfrm>
          <a:solidFill>
            <a:schemeClr val="bg1"/>
          </a:solidFill>
        </p:grpSpPr>
        <p:sp>
          <p:nvSpPr>
            <p:cNvPr id="34" name="Google Shape;2371;p73"/>
            <p:cNvSpPr/>
            <p:nvPr/>
          </p:nvSpPr>
          <p:spPr>
            <a:xfrm>
              <a:off x="1046767" y="4817339"/>
              <a:ext cx="859646" cy="237881"/>
            </a:xfrm>
            <a:custGeom>
              <a:avLst/>
              <a:gdLst/>
              <a:ahLst/>
              <a:cxnLst/>
              <a:rect l="l" t="t" r="r" b="b"/>
              <a:pathLst>
                <a:path w="129416" h="35812" fill="none" extrusionOk="0">
                  <a:moveTo>
                    <a:pt x="31737" y="0"/>
                  </a:moveTo>
                  <a:cubicBezTo>
                    <a:pt x="33960" y="8644"/>
                    <a:pt x="27539" y="17041"/>
                    <a:pt x="18524" y="17041"/>
                  </a:cubicBezTo>
                  <a:cubicBezTo>
                    <a:pt x="9633" y="17041"/>
                    <a:pt x="3088" y="8644"/>
                    <a:pt x="5434" y="0"/>
                  </a:cubicBezTo>
                  <a:lnTo>
                    <a:pt x="2594" y="0"/>
                  </a:lnTo>
                  <a:cubicBezTo>
                    <a:pt x="1236" y="0"/>
                    <a:pt x="1" y="1112"/>
                    <a:pt x="1" y="2594"/>
                  </a:cubicBezTo>
                  <a:lnTo>
                    <a:pt x="1" y="35811"/>
                  </a:lnTo>
                  <a:lnTo>
                    <a:pt x="126823" y="35811"/>
                  </a:lnTo>
                  <a:cubicBezTo>
                    <a:pt x="128304" y="35811"/>
                    <a:pt x="129416" y="34576"/>
                    <a:pt x="129416" y="33218"/>
                  </a:cubicBezTo>
                  <a:lnTo>
                    <a:pt x="12941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72;p73"/>
            <p:cNvSpPr/>
            <p:nvPr/>
          </p:nvSpPr>
          <p:spPr>
            <a:xfrm>
              <a:off x="1046767" y="4983846"/>
              <a:ext cx="65628" cy="65628"/>
            </a:xfrm>
            <a:custGeom>
              <a:avLst/>
              <a:gdLst/>
              <a:ahLst/>
              <a:cxnLst/>
              <a:rect l="l" t="t" r="r" b="b"/>
              <a:pathLst>
                <a:path w="9880" h="9880" fill="none" extrusionOk="0">
                  <a:moveTo>
                    <a:pt x="1" y="0"/>
                  </a:moveTo>
                  <a:lnTo>
                    <a:pt x="1" y="9879"/>
                  </a:lnTo>
                  <a:lnTo>
                    <a:pt x="9880" y="987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73;p73"/>
            <p:cNvSpPr/>
            <p:nvPr/>
          </p:nvSpPr>
          <p:spPr>
            <a:xfrm>
              <a:off x="1067279" y="4756633"/>
              <a:ext cx="179640" cy="179646"/>
            </a:xfrm>
            <a:custGeom>
              <a:avLst/>
              <a:gdLst/>
              <a:ahLst/>
              <a:cxnLst/>
              <a:rect l="l" t="t" r="r" b="b"/>
              <a:pathLst>
                <a:path w="27044" h="27045" fill="none" extrusionOk="0">
                  <a:moveTo>
                    <a:pt x="15560" y="1"/>
                  </a:moveTo>
                  <a:cubicBezTo>
                    <a:pt x="5187" y="1"/>
                    <a:pt x="0" y="12473"/>
                    <a:pt x="7286" y="19759"/>
                  </a:cubicBezTo>
                  <a:cubicBezTo>
                    <a:pt x="14572" y="27044"/>
                    <a:pt x="27044" y="21858"/>
                    <a:pt x="27044" y="11609"/>
                  </a:cubicBezTo>
                  <a:cubicBezTo>
                    <a:pt x="27044" y="5187"/>
                    <a:pt x="21857" y="1"/>
                    <a:pt x="1556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miter lim="1234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245921" y="3834782"/>
            <a:ext cx="145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solidFill>
                  <a:schemeClr val="bg1"/>
                </a:solidFill>
              </a:rPr>
              <a:t>PAPUA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8" name="Google Shape;2370;p73"/>
          <p:cNvGrpSpPr/>
          <p:nvPr/>
        </p:nvGrpSpPr>
        <p:grpSpPr>
          <a:xfrm>
            <a:off x="5779040" y="313890"/>
            <a:ext cx="2005236" cy="710658"/>
            <a:chOff x="1046767" y="4756633"/>
            <a:chExt cx="859646" cy="298587"/>
          </a:xfrm>
          <a:solidFill>
            <a:schemeClr val="bg1"/>
          </a:solidFill>
        </p:grpSpPr>
        <p:sp>
          <p:nvSpPr>
            <p:cNvPr id="39" name="Google Shape;2371;p73"/>
            <p:cNvSpPr/>
            <p:nvPr/>
          </p:nvSpPr>
          <p:spPr>
            <a:xfrm>
              <a:off x="1046767" y="4817339"/>
              <a:ext cx="859646" cy="237881"/>
            </a:xfrm>
            <a:custGeom>
              <a:avLst/>
              <a:gdLst/>
              <a:ahLst/>
              <a:cxnLst/>
              <a:rect l="l" t="t" r="r" b="b"/>
              <a:pathLst>
                <a:path w="129416" h="35812" fill="none" extrusionOk="0">
                  <a:moveTo>
                    <a:pt x="31737" y="0"/>
                  </a:moveTo>
                  <a:cubicBezTo>
                    <a:pt x="33960" y="8644"/>
                    <a:pt x="27539" y="17041"/>
                    <a:pt x="18524" y="17041"/>
                  </a:cubicBezTo>
                  <a:cubicBezTo>
                    <a:pt x="9633" y="17041"/>
                    <a:pt x="3088" y="8644"/>
                    <a:pt x="5434" y="0"/>
                  </a:cubicBezTo>
                  <a:lnTo>
                    <a:pt x="2594" y="0"/>
                  </a:lnTo>
                  <a:cubicBezTo>
                    <a:pt x="1236" y="0"/>
                    <a:pt x="1" y="1112"/>
                    <a:pt x="1" y="2594"/>
                  </a:cubicBezTo>
                  <a:lnTo>
                    <a:pt x="1" y="35811"/>
                  </a:lnTo>
                  <a:lnTo>
                    <a:pt x="126823" y="35811"/>
                  </a:lnTo>
                  <a:cubicBezTo>
                    <a:pt x="128304" y="35811"/>
                    <a:pt x="129416" y="34576"/>
                    <a:pt x="129416" y="33218"/>
                  </a:cubicBezTo>
                  <a:lnTo>
                    <a:pt x="12941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72;p73"/>
            <p:cNvSpPr/>
            <p:nvPr/>
          </p:nvSpPr>
          <p:spPr>
            <a:xfrm>
              <a:off x="1046767" y="4983846"/>
              <a:ext cx="65628" cy="65628"/>
            </a:xfrm>
            <a:custGeom>
              <a:avLst/>
              <a:gdLst/>
              <a:ahLst/>
              <a:cxnLst/>
              <a:rect l="l" t="t" r="r" b="b"/>
              <a:pathLst>
                <a:path w="9880" h="9880" fill="none" extrusionOk="0">
                  <a:moveTo>
                    <a:pt x="1" y="0"/>
                  </a:moveTo>
                  <a:lnTo>
                    <a:pt x="1" y="9879"/>
                  </a:lnTo>
                  <a:lnTo>
                    <a:pt x="9880" y="987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73;p73"/>
            <p:cNvSpPr/>
            <p:nvPr/>
          </p:nvSpPr>
          <p:spPr>
            <a:xfrm>
              <a:off x="1067279" y="4756633"/>
              <a:ext cx="179640" cy="179646"/>
            </a:xfrm>
            <a:custGeom>
              <a:avLst/>
              <a:gdLst/>
              <a:ahLst/>
              <a:cxnLst/>
              <a:rect l="l" t="t" r="r" b="b"/>
              <a:pathLst>
                <a:path w="27044" h="27045" fill="none" extrusionOk="0">
                  <a:moveTo>
                    <a:pt x="15560" y="1"/>
                  </a:moveTo>
                  <a:cubicBezTo>
                    <a:pt x="5187" y="1"/>
                    <a:pt x="0" y="12473"/>
                    <a:pt x="7286" y="19759"/>
                  </a:cubicBezTo>
                  <a:cubicBezTo>
                    <a:pt x="14572" y="27044"/>
                    <a:pt x="27044" y="21858"/>
                    <a:pt x="27044" y="11609"/>
                  </a:cubicBezTo>
                  <a:cubicBezTo>
                    <a:pt x="27044" y="5187"/>
                    <a:pt x="21857" y="1"/>
                    <a:pt x="1556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miter lim="1234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526165" y="541073"/>
            <a:ext cx="145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BALI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3" name="Google Shape;2370;p73"/>
          <p:cNvGrpSpPr/>
          <p:nvPr/>
        </p:nvGrpSpPr>
        <p:grpSpPr>
          <a:xfrm>
            <a:off x="5798095" y="4695494"/>
            <a:ext cx="2005236" cy="710658"/>
            <a:chOff x="1046767" y="4756633"/>
            <a:chExt cx="859646" cy="298587"/>
          </a:xfrm>
          <a:solidFill>
            <a:schemeClr val="bg1"/>
          </a:solidFill>
        </p:grpSpPr>
        <p:sp>
          <p:nvSpPr>
            <p:cNvPr id="44" name="Google Shape;2371;p73"/>
            <p:cNvSpPr/>
            <p:nvPr/>
          </p:nvSpPr>
          <p:spPr>
            <a:xfrm>
              <a:off x="1046767" y="4817339"/>
              <a:ext cx="859646" cy="237881"/>
            </a:xfrm>
            <a:custGeom>
              <a:avLst/>
              <a:gdLst/>
              <a:ahLst/>
              <a:cxnLst/>
              <a:rect l="l" t="t" r="r" b="b"/>
              <a:pathLst>
                <a:path w="129416" h="35812" fill="none" extrusionOk="0">
                  <a:moveTo>
                    <a:pt x="31737" y="0"/>
                  </a:moveTo>
                  <a:cubicBezTo>
                    <a:pt x="33960" y="8644"/>
                    <a:pt x="27539" y="17041"/>
                    <a:pt x="18524" y="17041"/>
                  </a:cubicBezTo>
                  <a:cubicBezTo>
                    <a:pt x="9633" y="17041"/>
                    <a:pt x="3088" y="8644"/>
                    <a:pt x="5434" y="0"/>
                  </a:cubicBezTo>
                  <a:lnTo>
                    <a:pt x="2594" y="0"/>
                  </a:lnTo>
                  <a:cubicBezTo>
                    <a:pt x="1236" y="0"/>
                    <a:pt x="1" y="1112"/>
                    <a:pt x="1" y="2594"/>
                  </a:cubicBezTo>
                  <a:lnTo>
                    <a:pt x="1" y="35811"/>
                  </a:lnTo>
                  <a:lnTo>
                    <a:pt x="126823" y="35811"/>
                  </a:lnTo>
                  <a:cubicBezTo>
                    <a:pt x="128304" y="35811"/>
                    <a:pt x="129416" y="34576"/>
                    <a:pt x="129416" y="33218"/>
                  </a:cubicBezTo>
                  <a:lnTo>
                    <a:pt x="12941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72;p73"/>
            <p:cNvSpPr/>
            <p:nvPr/>
          </p:nvSpPr>
          <p:spPr>
            <a:xfrm>
              <a:off x="1046767" y="4983846"/>
              <a:ext cx="65628" cy="65628"/>
            </a:xfrm>
            <a:custGeom>
              <a:avLst/>
              <a:gdLst/>
              <a:ahLst/>
              <a:cxnLst/>
              <a:rect l="l" t="t" r="r" b="b"/>
              <a:pathLst>
                <a:path w="9880" h="9880" fill="none" extrusionOk="0">
                  <a:moveTo>
                    <a:pt x="1" y="0"/>
                  </a:moveTo>
                  <a:lnTo>
                    <a:pt x="1" y="9879"/>
                  </a:lnTo>
                  <a:lnTo>
                    <a:pt x="9880" y="987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73;p73"/>
            <p:cNvSpPr/>
            <p:nvPr/>
          </p:nvSpPr>
          <p:spPr>
            <a:xfrm>
              <a:off x="1067279" y="4756633"/>
              <a:ext cx="179640" cy="179646"/>
            </a:xfrm>
            <a:custGeom>
              <a:avLst/>
              <a:gdLst/>
              <a:ahLst/>
              <a:cxnLst/>
              <a:rect l="l" t="t" r="r" b="b"/>
              <a:pathLst>
                <a:path w="27044" h="27045" fill="none" extrusionOk="0">
                  <a:moveTo>
                    <a:pt x="15560" y="1"/>
                  </a:moveTo>
                  <a:cubicBezTo>
                    <a:pt x="5187" y="1"/>
                    <a:pt x="0" y="12473"/>
                    <a:pt x="7286" y="19759"/>
                  </a:cubicBezTo>
                  <a:cubicBezTo>
                    <a:pt x="14572" y="27044"/>
                    <a:pt x="27044" y="21858"/>
                    <a:pt x="27044" y="11609"/>
                  </a:cubicBezTo>
                  <a:cubicBezTo>
                    <a:pt x="27044" y="5187"/>
                    <a:pt x="21857" y="1"/>
                    <a:pt x="1556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miter lim="1234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6411718" y="4938398"/>
            <a:ext cx="145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JOGJA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1" name="Google Shape;2370;p73"/>
          <p:cNvGrpSpPr/>
          <p:nvPr/>
        </p:nvGrpSpPr>
        <p:grpSpPr>
          <a:xfrm>
            <a:off x="5779040" y="5693375"/>
            <a:ext cx="2005236" cy="710658"/>
            <a:chOff x="1046767" y="4756633"/>
            <a:chExt cx="859646" cy="298587"/>
          </a:xfrm>
          <a:solidFill>
            <a:schemeClr val="bg1"/>
          </a:solidFill>
        </p:grpSpPr>
        <p:sp>
          <p:nvSpPr>
            <p:cNvPr id="72" name="Google Shape;2371;p73"/>
            <p:cNvSpPr/>
            <p:nvPr/>
          </p:nvSpPr>
          <p:spPr>
            <a:xfrm>
              <a:off x="1046767" y="4817339"/>
              <a:ext cx="859646" cy="237881"/>
            </a:xfrm>
            <a:custGeom>
              <a:avLst/>
              <a:gdLst/>
              <a:ahLst/>
              <a:cxnLst/>
              <a:rect l="l" t="t" r="r" b="b"/>
              <a:pathLst>
                <a:path w="129416" h="35812" fill="none" extrusionOk="0">
                  <a:moveTo>
                    <a:pt x="31737" y="0"/>
                  </a:moveTo>
                  <a:cubicBezTo>
                    <a:pt x="33960" y="8644"/>
                    <a:pt x="27539" y="17041"/>
                    <a:pt x="18524" y="17041"/>
                  </a:cubicBezTo>
                  <a:cubicBezTo>
                    <a:pt x="9633" y="17041"/>
                    <a:pt x="3088" y="8644"/>
                    <a:pt x="5434" y="0"/>
                  </a:cubicBezTo>
                  <a:lnTo>
                    <a:pt x="2594" y="0"/>
                  </a:lnTo>
                  <a:cubicBezTo>
                    <a:pt x="1236" y="0"/>
                    <a:pt x="1" y="1112"/>
                    <a:pt x="1" y="2594"/>
                  </a:cubicBezTo>
                  <a:lnTo>
                    <a:pt x="1" y="35811"/>
                  </a:lnTo>
                  <a:lnTo>
                    <a:pt x="126823" y="35811"/>
                  </a:lnTo>
                  <a:cubicBezTo>
                    <a:pt x="128304" y="35811"/>
                    <a:pt x="129416" y="34576"/>
                    <a:pt x="129416" y="33218"/>
                  </a:cubicBezTo>
                  <a:lnTo>
                    <a:pt x="129416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372;p73"/>
            <p:cNvSpPr/>
            <p:nvPr/>
          </p:nvSpPr>
          <p:spPr>
            <a:xfrm>
              <a:off x="1046767" y="4983846"/>
              <a:ext cx="65628" cy="65628"/>
            </a:xfrm>
            <a:custGeom>
              <a:avLst/>
              <a:gdLst/>
              <a:ahLst/>
              <a:cxnLst/>
              <a:rect l="l" t="t" r="r" b="b"/>
              <a:pathLst>
                <a:path w="9880" h="9880" fill="none" extrusionOk="0">
                  <a:moveTo>
                    <a:pt x="1" y="0"/>
                  </a:moveTo>
                  <a:lnTo>
                    <a:pt x="1" y="9879"/>
                  </a:lnTo>
                  <a:lnTo>
                    <a:pt x="9880" y="987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373;p73"/>
            <p:cNvSpPr/>
            <p:nvPr/>
          </p:nvSpPr>
          <p:spPr>
            <a:xfrm>
              <a:off x="1067279" y="4756633"/>
              <a:ext cx="179640" cy="179646"/>
            </a:xfrm>
            <a:custGeom>
              <a:avLst/>
              <a:gdLst/>
              <a:ahLst/>
              <a:cxnLst/>
              <a:rect l="l" t="t" r="r" b="b"/>
              <a:pathLst>
                <a:path w="27044" h="27045" fill="none" extrusionOk="0">
                  <a:moveTo>
                    <a:pt x="15560" y="1"/>
                  </a:moveTo>
                  <a:cubicBezTo>
                    <a:pt x="5187" y="1"/>
                    <a:pt x="0" y="12473"/>
                    <a:pt x="7286" y="19759"/>
                  </a:cubicBezTo>
                  <a:cubicBezTo>
                    <a:pt x="14572" y="27044"/>
                    <a:pt x="27044" y="21858"/>
                    <a:pt x="27044" y="11609"/>
                  </a:cubicBezTo>
                  <a:cubicBezTo>
                    <a:pt x="27044" y="5187"/>
                    <a:pt x="21857" y="1"/>
                    <a:pt x="1556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miter lim="1234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6293768" y="5821982"/>
            <a:ext cx="145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solidFill>
                  <a:schemeClr val="bg1"/>
                </a:solidFill>
              </a:rPr>
              <a:t>SULAWESI UTARA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3202969" y="741461"/>
            <a:ext cx="2576071" cy="2743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3196100" y="1834069"/>
            <a:ext cx="2582940" cy="1651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3179456" y="2941025"/>
            <a:ext cx="2599584" cy="54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188959" y="3485180"/>
            <a:ext cx="2590081" cy="54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202969" y="3485180"/>
            <a:ext cx="2576071" cy="1637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3179456" y="3451701"/>
            <a:ext cx="2565200" cy="2634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 rot="18759272">
            <a:off x="3291846" y="1782584"/>
            <a:ext cx="22317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050" dirty="0">
                <a:solidFill>
                  <a:schemeClr val="bg1"/>
                </a:solidFill>
              </a:rPr>
              <a:t>KLIK LINK NAVIGASI DESTINASI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 rot="19585136">
            <a:off x="3695196" y="2150632"/>
            <a:ext cx="22317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050" dirty="0">
                <a:solidFill>
                  <a:schemeClr val="bg1"/>
                </a:solidFill>
              </a:rPr>
              <a:t>KLIK LINK NAVIGASI DESTINASI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 rot="20802965">
            <a:off x="3616231" y="2872004"/>
            <a:ext cx="22317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050" dirty="0">
                <a:solidFill>
                  <a:schemeClr val="bg1"/>
                </a:solidFill>
              </a:rPr>
              <a:t>KLIK LINK NAVIGASI DESTINASI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 rot="626384">
            <a:off x="3626893" y="3548625"/>
            <a:ext cx="22317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050" dirty="0">
                <a:solidFill>
                  <a:schemeClr val="bg1"/>
                </a:solidFill>
              </a:rPr>
              <a:t>KLIK LINK NAVIGASI DESTINASI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 rot="1959506">
            <a:off x="3717240" y="4224216"/>
            <a:ext cx="22317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050" dirty="0">
                <a:solidFill>
                  <a:schemeClr val="bg1"/>
                </a:solidFill>
              </a:rPr>
              <a:t>KLIK LINK NAVIGASI DESTINASI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2586456">
            <a:off x="3824445" y="4817561"/>
            <a:ext cx="22317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050" dirty="0">
                <a:solidFill>
                  <a:schemeClr val="bg1"/>
                </a:solidFill>
              </a:rPr>
              <a:t>KLIK LINK NAVIGASI DESTINASI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147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88178" y="1199408"/>
            <a:ext cx="8348353" cy="103909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LOCOMEDIA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88178" y="2818410"/>
            <a:ext cx="2244436" cy="10034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BALI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40136" y="2818409"/>
            <a:ext cx="2244436" cy="10034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NTT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92095" y="2818410"/>
            <a:ext cx="2244436" cy="10034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BELITUNG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88178" y="4439393"/>
            <a:ext cx="2244436" cy="10034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PAPUA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92095" y="4439393"/>
            <a:ext cx="2244436" cy="10034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SULAWESI UTARA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40136" y="4482936"/>
            <a:ext cx="2244436" cy="10034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JOGJA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527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68187" y="1140031"/>
            <a:ext cx="7885216" cy="11400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BALI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68187" y="2627415"/>
            <a:ext cx="3396343" cy="87283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DESTINASI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757059" y="2627414"/>
            <a:ext cx="3396343" cy="87283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1"/>
                </a:solidFill>
              </a:rPr>
              <a:t>KULINER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68187" y="3847605"/>
            <a:ext cx="1460665" cy="5581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03865" y="3847605"/>
            <a:ext cx="1460665" cy="5581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68187" y="4823362"/>
            <a:ext cx="1460665" cy="5581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757060" y="3847605"/>
            <a:ext cx="1460665" cy="5581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692738" y="3847605"/>
            <a:ext cx="1460665" cy="5581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757060" y="4823362"/>
            <a:ext cx="1460665" cy="5581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203864" y="4823362"/>
            <a:ext cx="1460665" cy="5581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692737" y="4823362"/>
            <a:ext cx="1460665" cy="5581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03594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237</Words>
  <Application>Microsoft Office PowerPoint</Application>
  <PresentationFormat>Widescreen</PresentationFormat>
  <Paragraphs>38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Calibri</vt:lpstr>
      <vt:lpstr>Montserrat</vt:lpstr>
      <vt:lpstr>Montserrat ExtraBold</vt:lpstr>
      <vt:lpstr>Montserrat ExtraLight</vt:lpstr>
      <vt:lpstr>Montserrat Medium</vt:lpstr>
      <vt:lpstr>Futuristic Background by Slidesgo</vt:lpstr>
      <vt:lpstr>1_Futuristic Background by Slidesgo</vt:lpstr>
      <vt:lpstr>2_Futuristic Background by Slidesgo</vt:lpstr>
      <vt:lpstr>3_Futuristic Background by Slidesgo</vt:lpstr>
      <vt:lpstr>4_Futuristic Background by Slidesgo</vt:lpstr>
      <vt:lpstr>LOCOMEDIA</vt:lpstr>
      <vt:lpstr>5W1H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LOCOMEDIA</dc:title>
  <dc:creator>RaihanTara</dc:creator>
  <cp:lastModifiedBy>MELVIN PRAMUDITA</cp:lastModifiedBy>
  <cp:revision>4</cp:revision>
  <dcterms:created xsi:type="dcterms:W3CDTF">2021-08-29T15:00:06Z</dcterms:created>
  <dcterms:modified xsi:type="dcterms:W3CDTF">2021-08-29T15:35:08Z</dcterms:modified>
</cp:coreProperties>
</file>